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360ml 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0.36L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80×80×95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度以下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大きくて便利な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360ml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サイズのサーモス真空断熱カップ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個セット。ステンレス製魔法びん構造で、保温・保冷効果抜群です。普段使いし易く、口当たり良い丸みを帯びた飲み口も特徴的。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3647A3F-06B5-1E46-BBD5-220DFE7F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3" y="1323857"/>
            <a:ext cx="3729895" cy="37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2024-07-25T02:26:55Z</dcterms:modified>
</cp:coreProperties>
</file>