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300ml 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材：本体：ステンレス鋼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70×70×125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ギフトに最適な真空断熱構造のタンブラー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個セット。ステンレス製で保温・保冷効果抜群。飲み頃温度を長時間維持します。毎日の食卓で気軽に使えるので、ご家族用におススメです。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D1DB09F-1225-D42C-002C-48F3CF71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4" y="1437990"/>
            <a:ext cx="3590621" cy="35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2024-07-25T02:26:55Z</dcterms:modified>
</cp:coreProperties>
</file>