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真空断熱タンブラー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幅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70×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奥行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70×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高さ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145mm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容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350ml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重　量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200g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機　能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保温・保冷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非常にシンプルなデザインのため、名入れプリントするオリジナルデザインもよく映えてオシャレな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350ml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タンブラー。外側が熱くならず、結露もしにくいため使い勝手は抜群です。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18126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824</TotalTime>
  <Words>84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932</cp:revision>
  <cp:lastPrinted>2021-07-20T08:57:41Z</cp:lastPrinted>
  <dcterms:created xsi:type="dcterms:W3CDTF">2021-06-21T09:41:39Z</dcterms:created>
  <dcterms:modified xsi:type="dcterms:W3CDTF">2024-07-25T02:26:55Z</dcterms:modified>
</cp:coreProperties>
</file>