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400ml 2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個セット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  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本体：ステンレス鋼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70×70×160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  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保冷効力：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度以下（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1H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   量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0.4L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ステンレス製で保温・保冷効果抜群の真空断熱構造のタンブラー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400ml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2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個セット。飲み頃温度を長時間維持するので、毎日の食卓で気軽に使えてとても便利。ギフト用におススメです。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D55F56C5-308F-205A-4515-33357521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27" y="1344903"/>
            <a:ext cx="3713357" cy="371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636</TotalTime>
  <Words>91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264</cp:revision>
  <cp:lastPrinted>2021-07-20T08:57:41Z</cp:lastPrinted>
  <dcterms:created xsi:type="dcterms:W3CDTF">2021-06-21T09:41:39Z</dcterms:created>
  <dcterms:modified xsi:type="dcterms:W3CDTF">2024-07-25T02:26:56Z</dcterms:modified>
</cp:coreProperties>
</file>