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0" d="100"/>
          <a:sy n="100" d="100"/>
        </p:scale>
        <p:origin x="49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真空断熱ジョッキ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W130×D95×H180mm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機能：保温保冷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備考：保冷効力：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以下（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大容量</a:t>
            </a:r>
            <a:r>
              <a:rPr lang="en-US" altLang="ja-JP" sz="1600" dirty="0"/>
              <a:t>1</a:t>
            </a:r>
            <a:r>
              <a:rPr lang="ja-JP" altLang="en-US" sz="1600" dirty="0"/>
              <a:t>リットルサイズのスタイリッシュなステンレスジョッキ。キンキンに冷えたビールを入れても結露しにくい魔法瓶構造な上、割れたりもしにくいためアウトドアシーンなどにも最適です。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E05C15B4-C9FB-AED1-4A4F-2422AF908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100" y="1447798"/>
            <a:ext cx="35337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787</TotalTime>
  <Words>88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2024-07-25T02:27:00Z</dcterms:modified>
</cp:coreProperties>
</file>