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0" d="100"/>
          <a:sy n="100" d="100"/>
        </p:scale>
        <p:origin x="49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真空断熱ジョッキ </a:t>
            </a:r>
            <a:r>
              <a:rPr lang="en-US" altLang="ja-JP" sz="2000" dirty="0">
                <a:solidFill>
                  <a:schemeClr val="bg1"/>
                </a:solidFill>
                <a:latin typeface="Meiryo UI" panose="020B0604030504040204" pitchFamily="34" charset="-128"/>
                <a:ea typeface="Meiryo UI" panose="020B0604030504040204" pitchFamily="34" charset="-128"/>
              </a:rPr>
              <a:t>600ml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W125×D85×H135mm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600ml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300g</a:t>
            </a:r>
          </a:p>
          <a:p>
            <a:r>
              <a:rPr lang="ja-JP" altLang="en-US" sz="900" dirty="0">
                <a:latin typeface="Meiryo UI" panose="020B0604030504040204" pitchFamily="34" charset="-128"/>
                <a:ea typeface="Meiryo UI" panose="020B0604030504040204" pitchFamily="34" charset="-128"/>
              </a:rPr>
              <a:t>機能：保温保冷　包装：化粧箱入</a:t>
            </a:r>
          </a:p>
          <a:p>
            <a:r>
              <a:rPr lang="ja-JP" altLang="en-US" sz="900" dirty="0">
                <a:latin typeface="Meiryo UI" panose="020B0604030504040204" pitchFamily="34" charset="-128"/>
                <a:ea typeface="Meiryo UI" panose="020B0604030504040204" pitchFamily="34" charset="-128"/>
              </a:rPr>
              <a:t>備考：保冷効力：</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600ml</a:t>
            </a:r>
            <a:r>
              <a:rPr lang="ja-JP" altLang="en-US" sz="1600" dirty="0"/>
              <a:t>サイズの、グラデーションカラーがスタイリッシュでオシャレなステンレスタンブラーです。真空断熱構造のため保冷保温効果に優れている上に結露などもしにくく便利なアイテムです。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06B7390-95C2-7248-CAA1-383EA1C80167}"/>
              </a:ext>
            </a:extLst>
          </p:cNvPr>
          <p:cNvPicPr>
            <a:picLocks noChangeAspect="1"/>
          </p:cNvPicPr>
          <p:nvPr/>
        </p:nvPicPr>
        <p:blipFill>
          <a:blip r:embed="rId5"/>
          <a:stretch>
            <a:fillRect/>
          </a:stretch>
        </p:blipFill>
        <p:spPr>
          <a:xfrm>
            <a:off x="698392" y="1361847"/>
            <a:ext cx="3689077" cy="368907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575</TotalTime>
  <Words>96</Words>
  <Application>Microsoft Office PowerPoint</Application>
  <PresentationFormat>画面に合わせる (4:3)</PresentationFormat>
  <Paragraphs>18</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2024-07-25T02:26:58Z</dcterms:modified>
</cp:coreProperties>
</file>