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真空断熱ジョッキ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W120×D85×H160mm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720ml</a:t>
            </a:r>
            <a:r>
              <a:rPr lang="ja-JP" altLang="en-US" sz="1600" dirty="0"/>
              <a:t>サイズのスタイリッシュなステンレスジョッキ。キンキンに冷えたビールを入れても結露しにくい魔法瓶構造な上、割れたりもしにくいためアウトドアシーンなどにも最適です。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82A18F8-EEC7-7595-3767-18CC20552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41" y="1343215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87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2024-07-25T02:26:59Z</dcterms:modified>
</cp:coreProperties>
</file>