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340ml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 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本体：ステンレス鋼（内面：セラミック塗膜加工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外面：シリコン樹脂塗装）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75×75×125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0.34L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   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ローズベージュ、オリーブグリーン、アッシュグレー、ダークネイビー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サーモスの陶器調デザインタンブラーに新色が登場！ステンレス製でありながら陶器のような質感を楽しめます。内側がセラミック加工で汚れが付き難く、真空断熱構造で飲み頃温度をキープします。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6">
            <a:extLst>
              <a:ext uri="{FF2B5EF4-FFF2-40B4-BE49-F238E27FC236}">
                <a16:creationId xmlns:a16="http://schemas.microsoft.com/office/drawing/2014/main" id="{ED847950-9BE7-5975-B84A-FF4A4190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4" y="1349803"/>
            <a:ext cx="3707881" cy="370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111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2024-07-25T02:27:01Z</dcterms:modified>
</cp:coreProperties>
</file>