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420ml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材：本体：ステンレス鋼（内面：セラミック塗膜加工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外面：シリコン樹脂塗装）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zh-CN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75×75×145</a:t>
            </a:r>
            <a:endParaRPr lang="en-US" altLang="zh-CN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   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0.42L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中国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ローズベージュ、オリーブグリーン、アッシュグレー、ダークネイビー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人気サイズの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420ml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、サーモス製陶器調デザインタンブラーに新色が登場！内側は汚れが付き難いセラミック加工。外側は熱くならないので持ちやすく、ステンレス製なので割れません。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E1FFD6A0-D24D-F500-E871-B6A50E85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8" y="1403084"/>
            <a:ext cx="3633805" cy="36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106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2024-07-25T02:27:02Z</dcterms:modified>
</cp:coreProperties>
</file>