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1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真空断熱タンブラー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カラー展開：ダークグレー、ミルクブラウン、ミントグリーン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フタ本体：ポリプロピレン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フタスライド：ポリプロピレン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80×80×105mm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300ml</a:t>
            </a:r>
            <a:r>
              <a:rPr lang="ja-JP" altLang="en-US" sz="1600" dirty="0"/>
              <a:t>サイズのフタ付きタンブラー。フタには開閉可能な飲み口があるため、そのままでも飲めて非常に便利です。全パーツ食洗機対応なシンプル構造で日常使いにおすすめです。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BDA28C5-6995-93D0-0036-40DC9B356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36" y="1345721"/>
            <a:ext cx="3701003" cy="37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</TotalTime>
  <Words>120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2024-07-25T02:27:02Z</dcterms:modified>
</cp:coreProperties>
</file>