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真空断熱タンブラー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カラー展開：ダークグレー、フォレストグリーン、ミルクブラウン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フタスライド：ポリプロピレン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80×80×135mm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74℃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400ml</a:t>
            </a:r>
            <a:r>
              <a:rPr lang="ja-JP" altLang="en-US" sz="1600" dirty="0"/>
              <a:t>サイズのフタ付きタンブラー。フタには開閉可能な飲み口があるため、そのままでも飲めて非常に便利です。全パーツ食洗機対応なシンプル構造で日常使いにおすすめです。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4BB885-5AB8-157A-2D2A-A25A1ADFF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70" y="1470155"/>
            <a:ext cx="3559601" cy="35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120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2024-07-25T02:27:03Z</dcterms:modified>
</cp:coreProperties>
</file>