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510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真空断熱タンブラー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カラー展開：ダークグレー、フォレストグリーン、ミルクブラウン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素材：本体：ステンレス鋼（アクリル樹脂塗装）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フタ本体：ポリプロピレン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フタスライド：ポリプロピレン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パッキン：シリコーンゴム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80×80×160mm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500ml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生産国：中国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備考：保温効力：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76℃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保冷効力：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7℃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以下（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時間） </a:t>
            </a:r>
          </a:p>
          <a:p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500ml</a:t>
            </a:r>
            <a:r>
              <a:rPr lang="ja-JP" altLang="en-US" sz="1600" dirty="0"/>
              <a:t>サイズのフタ付きタンブラー。フタには開閉可能な飲み口があるため、そのままでも飲めて非常に便利です。全パーツ食洗機対応なシンプル構造で日常使いにおすすめです。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7BB32960-4754-BBB4-AD71-9C96230BC2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990" y="1384262"/>
            <a:ext cx="3623231" cy="362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634</TotalTime>
  <Words>120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2024-07-25T02:27:03Z</dcterms:modified>
</cp:coreProperties>
</file>