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240ml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49874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本体：ステンレス鋼（アクリル樹脂塗装）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70×70×85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0.24L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 ライトグレー、ベージュ、ブラウン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5138"/>
            <a:ext cx="3560089" cy="1333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78180"/>
            <a:ext cx="447446" cy="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湯呑み形状で使いやすい、サーモスの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240ml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真空断熱カップ。ステンレス製魔法びん構造なので、温かさ・冷たさが長持ち。カップ外側は熱くならず、結露もし難いのでテーブルを汚しません。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82" name="Picture 58">
            <a:extLst>
              <a:ext uri="{FF2B5EF4-FFF2-40B4-BE49-F238E27FC236}">
                <a16:creationId xmlns:a16="http://schemas.microsoft.com/office/drawing/2014/main" id="{77C9D35E-F1DA-372D-BED1-13560F6F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9" y="1392849"/>
            <a:ext cx="3385331" cy="338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99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2024-07-25T02:27:04Z</dcterms:modified>
</cp:coreProperties>
</file>