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真空断熱カップ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材：本体：ステンレス鋼（アクリル樹脂塗装）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zh-CN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75×75×90</a:t>
            </a:r>
            <a:endParaRPr lang="en-US" altLang="zh-CN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0.3L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   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ライトグレー、ベージュ、ブラウン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温かさ・冷たさが長持ちするステンレスのサーモス製真空断熱構造カップ。カップ外側は熱くならず、結露もし難いのでテーブルを汚しません。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サイズの湯呑み形状で使いやすさ抜群です。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0" name="Picture 26">
            <a:extLst>
              <a:ext uri="{FF2B5EF4-FFF2-40B4-BE49-F238E27FC236}">
                <a16:creationId xmlns:a16="http://schemas.microsoft.com/office/drawing/2014/main" id="{8107C490-3FFD-2929-89A4-89C96E2A5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6" y="1373079"/>
            <a:ext cx="3683311" cy="36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97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2024-07-25T02:27:05Z</dcterms:modified>
</cp:coreProperties>
</file>