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8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　保冷缶ホルダー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本体：ステンレス製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ラバーリング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W7.5×H11×D7.5cm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缶用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真空断熱二重構造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350ml</a:t>
            </a:r>
            <a:r>
              <a:rPr lang="ja-JP" altLang="en-US" sz="1600" dirty="0"/>
              <a:t>缶がすっぽり入るサイズのサーモス製保冷缶ホルダー。ラバーリングを外せば、口当たりやさしい飲み口のタンブラーとしても使えます。自宅でもアウトドアでも重宝するアイテムです。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CC751C6B-252D-E39D-442A-68E743BD7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42" y="1406695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</TotalTime>
  <Words>86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282</cp:revision>
  <cp:lastPrinted>2021-07-20T08:57:41Z</cp:lastPrinted>
  <dcterms:created xsi:type="dcterms:W3CDTF">2021-06-21T09:41:39Z</dcterms:created>
  <dcterms:modified xsi:type="dcterms:W3CDTF">2024-07-25T02:27:05Z</dcterms:modified>
</cp:coreProperties>
</file>