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80"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保冷缶ホルダー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本体：ステンレス製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ラバーリング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W7.5×H15.5×D7.5cm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r>
              <a:rPr lang="ja-JP" altLang="en-US" sz="900" dirty="0">
                <a:latin typeface="Meiryo UI" panose="020B0604030504040204" pitchFamily="34" charset="-128"/>
                <a:ea typeface="Meiryo UI" panose="020B0604030504040204" pitchFamily="34" charset="-128"/>
              </a:rPr>
              <a:t>缶用</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真空断熱二重構造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ラバーリングを外せば優しい口当たりのタンブラーとしても使える、</a:t>
            </a:r>
            <a:r>
              <a:rPr lang="en-US" altLang="ja-JP" sz="1600" dirty="0"/>
              <a:t>500ml</a:t>
            </a:r>
            <a:r>
              <a:rPr lang="ja-JP" altLang="en-US" sz="1600" dirty="0"/>
              <a:t>缶サイズのサーモス製保冷缶ホルダー。真空断熱構造なので缶ドリンクの冷たさがしっかりと長持ちします。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 name="図 102">
            <a:extLst>
              <a:ext uri="{FF2B5EF4-FFF2-40B4-BE49-F238E27FC236}">
                <a16:creationId xmlns:a16="http://schemas.microsoft.com/office/drawing/2014/main" id="{0A86D9CF-7CEE-FC09-63D2-C199EE24715C}"/>
              </a:ext>
            </a:extLst>
          </p:cNvPr>
          <p:cNvPicPr>
            <a:picLocks noChangeAspect="1"/>
          </p:cNvPicPr>
          <p:nvPr/>
        </p:nvPicPr>
        <p:blipFill>
          <a:blip r:embed="rId5"/>
          <a:stretch>
            <a:fillRect/>
          </a:stretch>
        </p:blipFill>
        <p:spPr>
          <a:xfrm>
            <a:off x="668537" y="1391043"/>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1026</TotalTime>
  <Words>86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281</cp:revision>
  <cp:lastPrinted>2021-07-20T08:57:41Z</cp:lastPrinted>
  <dcterms:created xsi:type="dcterms:W3CDTF">2021-06-21T09:41:39Z</dcterms:created>
  <dcterms:modified xsi:type="dcterms:W3CDTF">2024-07-25T02:27:05Z</dcterms:modified>
</cp:coreProperties>
</file>