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1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W70×D70×H180mm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機能：保温保冷　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マットな質感がより洗練されたイメージを与える、オシャレな</a:t>
            </a:r>
            <a:r>
              <a:rPr lang="en-US" altLang="ja-JP" sz="1600" dirty="0"/>
              <a:t>600ml</a:t>
            </a:r>
            <a:r>
              <a:rPr lang="ja-JP" altLang="en-US" sz="1600" dirty="0"/>
              <a:t>タンブラーです。真空断熱ステンレス構造のため保冷も保温も非常に優れており、結露もしにくく使い勝手も◎！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BEE112BB-67E8-2CEC-3E7A-E60D52E3C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74" y="1411258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99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2024-07-25T02:27:07Z</dcterms:modified>
</cp:coreProperties>
</file>