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真空断熱マグカップ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本体：ステンレス鋼（内面：セラミック塗膜加工 / 外面：アクリル樹脂塗装）/ ハンドル：ABS樹脂 / マドラー：ポリプロピレン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幅120×奥行90×高さ95(mm) マドラーサイズ W：10.8mm、L：132mm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350ml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約200g マドラー重量：2.3g</a:t>
            </a:r>
            <a:endParaRPr lang="en-US" altLang="ja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保冷効力：8℃以下（1時間）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口径：74mm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飲み口よりも底が広いから倒れにくく、見た目も可愛らしい350mlサイズのマグカップです。冷たいものを入れても結露しにくく、熱いものを入れても外側が熱くならないのが特徴的。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2026-08-07T06:57:33Z</dcterms:modified>
</cp:coreProperties>
</file>