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サーモス 真空断熱スープジャー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カラー展開：ベージュピンク、カーキ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素材：本体：ステンレス鋼（アクリル樹脂塗装）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外フタ：ポリプロピレン（発泡ポリプロピレン内蔵）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内フタ：ポリプロピレン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ベンパッキン：シリコーンゴム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シールパッキン：シリコーンゴム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95×95×120mm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生産国：マレーシア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備考：保温効力：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55℃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以上（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保冷効力：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以下（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300ml</a:t>
            </a:r>
            <a:r>
              <a:rPr lang="ja-JP" altLang="en-US" sz="1600" dirty="0"/>
              <a:t>サイズの保冷保温力抜群のスープジャー。フタのパーツが分けられてしっかり洗えるため清潔に使い続けられます。また全パーツ食洗機対応のために毎日のランチ用にもぴったり！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A9CEA02C-0B5A-C93D-DFBF-FBB1814736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802" y="1377513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</TotalTime>
  <Words>126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2024-11-06T08:07:00Z</dcterms:modified>
</cp:coreProperties>
</file>