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84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サーモス 真空断熱ポケットマグ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内びん：ステンレス鋼 / 胴部：ステンレス鋼（アクリル樹脂塗装）/ フタ：ポリプロピレン（発泡ポリプロピレン内蔵）/ パッキン：シリコーンゴム</a:t>
            </a:r>
            <a:endParaRPr lang="en-US" altLang="ja"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幅45×奥行45×高さ145(mm)</a:t>
            </a:r>
            <a:r>
              <a:rPr lang="ja-JP" altLang="en-US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: 150ml</a:t>
            </a:r>
            <a:r>
              <a:rPr lang="ja-JP" altLang="en-US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約95g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保温効力：55℃以上（6時間）/ 保冷効力：11℃以下（6時間）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備考 : 口径：30mm 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150mlサイズの最小容量で超軽量なコンパクトサイズのため、どこにでも気軽に持ち歩けるポケットマグです。保冷温効果は非常に高く、美味しい飲み物を美味しい温度で味わえます。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124</Words>
  <Application>Microsoft Office PowerPoint</Application>
  <PresentationFormat>画面に合わせる (16:9)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2</cp:revision>
  <dcterms:modified xsi:type="dcterms:W3CDTF">2026-08-07T00:56:35Z</dcterms:modified>
</cp:coreProperties>
</file>