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84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サーモス 真空断熱ポケットマグ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内びん：ステンレス鋼 / 胴部：ステンレス鋼（アクリル樹脂塗装） / フタ：ポリプロピレン（発泡ポリプロピレン内蔵） / パッキン：シリコーンゴム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幅45×奥行45×高さ165(mm)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180ml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約105g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保温効力：59℃以上（6時間）/ 保冷効力：10℃以下（6時間）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口径：30mm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180mlサイズの超軽量なコンパクトサイズのため、どこにでも気軽に持ち歩けるポケットマグです。保冷温効果は非常に高く、美味しい飲み物を美味しい温度で味わえます。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2026-08-07T00:55:54Z</dcterms:modified>
</cp:coreProperties>
</file>