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8" d="100"/>
          <a:sy n="108" d="100"/>
        </p:scale>
        <p:origin x="23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サーモス 真空断熱ケータイマグ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 　材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内びん：ステンレス鋼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胴部：ステンレス鋼（ポリエステル樹脂塗装）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フタ・せん本体：ポリプロピレン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飲み口：ポリプロピレン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フタパッキン：シリコーンゴム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せんパッキン：シリコーンゴム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 　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保温効力：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64℃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以上（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保冷効力：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11℃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以下（</a:t>
            </a:r>
            <a:r>
              <a:rPr lang="en-US" altLang="zh-TW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r>
              <a:rPr lang="zh-TW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時間）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 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中国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ロックリング付きのワンタッチオープン式や、食洗機使用可能、携帯しやすいスリムボディで使い勝手の良い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350ml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真空断熱ケータイマグ。もちろん保冷・保温力は抜群です。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48" name="Picture 24">
            <a:extLst>
              <a:ext uri="{FF2B5EF4-FFF2-40B4-BE49-F238E27FC236}">
                <a16:creationId xmlns:a16="http://schemas.microsoft.com/office/drawing/2014/main" id="{DB15D4F1-209C-FF0B-F467-D4CC81DFB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64" y="1326646"/>
            <a:ext cx="3741345" cy="374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</TotalTime>
  <Words>110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2024-07-25T02:27:20Z</dcterms:modified>
</cp:coreProperties>
</file>