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49874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胴部：ステンレス鋼（ポリエステル樹脂塗装）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69℃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5138"/>
            <a:ext cx="3560089" cy="13335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78180"/>
            <a:ext cx="447446" cy="25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ロックリング付きのワンタッチオープン式や、食洗機使用可能、携帯しやすいスリムボディで使い勝手の良い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真空断熱ケータイマグ。もちろん保冷・保温力は抜群です。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6" name="Picture 52">
            <a:extLst>
              <a:ext uri="{FF2B5EF4-FFF2-40B4-BE49-F238E27FC236}">
                <a16:creationId xmlns:a16="http://schemas.microsoft.com/office/drawing/2014/main" id="{273450D8-68F1-BA31-3E51-744B4DD6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8" y="1339205"/>
            <a:ext cx="3480860" cy="34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</TotalTime>
  <Words>110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2024-07-25T02:27:20Z</dcterms:modified>
</cp:coreProperties>
</file>