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1" d="100"/>
          <a:sy n="101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真空断熱ケータイマグ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  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胴部：ステンレス鋼（アクリル樹脂塗装）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フタ：ポリプロピレン（発泡ポリプロピレン内蔵）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パッキン：シリコーンゴム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（中せん使用時）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1.0L/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（キャップユニット使用時）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1.03L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能：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保温効力：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72℃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オフィスやジムに持って行きやすいキャリーループ付きで見た目もおしゃれな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ケータイマグ。真空断熱構造のため保冷効果も高く、口当たりの良い飲み口や丸洗い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OK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な点も便利です！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89D2CED-9384-81FA-B3D1-6512537E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7" y="1366780"/>
            <a:ext cx="36893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127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2024-07-25T02:27:22Z</dcterms:modified>
</cp:coreProperties>
</file>