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 能：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ジムやオフィスに持って行きやすいキャリーループ付きで見た目もおしゃれな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ケータイマグ。真空断熱構造のため保冷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?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効果も高く、口当たりの良い飲み口や丸洗い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な点も便利です！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2" name="Picture 48">
            <a:extLst>
              <a:ext uri="{FF2B5EF4-FFF2-40B4-BE49-F238E27FC236}">
                <a16:creationId xmlns:a16="http://schemas.microsoft.com/office/drawing/2014/main" id="{18417C9A-B68E-2BFF-03A7-1D24FA8B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" y="1410001"/>
            <a:ext cx="3489667" cy="34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111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2024-07-25T02:27:23Z</dcterms:modified>
</cp:coreProperties>
</file>