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真空断熱ケータイマグ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内びん：ステンレス鋼 / 胴部：ステンレス鋼（ポリエステル樹脂塗装） / フタ：ポリプロピレン / せん本体・パッキン：飽和ポリエステル樹脂・シリコーンゴム（発泡ポリプロピレン内蔵）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幅65×奥行65×高さ170(mm)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350ml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約105g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保温効力：68℃以上（6時間）/ 保冷効力：9℃以下（6時間）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口径：40mm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350mlサイズのすっきりシンプルな真空断熱ケータイマグ。パッキン一体型の「まる洗ユニット」で食洗機対応タイプのため、お手入れも楽々。毎日のランチ用等におすすめです。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2026-08-07T05:20:55Z</dcterms:modified>
</cp:coreProperties>
</file>