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　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145g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マレーシア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145g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の超軽量で扱いやすい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サイズの真空断熱ケータイマグ。フタは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90℃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回転させるだけで開け閉めできるため非常に便利。また食洗機にも対応しておりお手入れも簡単！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FDEACB3C-C749-76A2-C09F-8BB315FD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1" y="1343408"/>
            <a:ext cx="3690581" cy="36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2024-07-25T02:27:24Z</dcterms:modified>
</cp:coreProperties>
</file>