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真空断熱ケータイマグ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 　材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内びん：ステンレス鋼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胴部：ステンレス鋼（アクリル樹脂塗装）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フタ：ポリプロピレン（発泡ポリプロピレン内蔵）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せん本体：ポリプロピレン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フタパッキン：シリコーンゴム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せんパッキン：シリコーンゴム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 　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保温効力：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66℃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endParaRPr lang="en-US" altLang="zh-TW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マレーシア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 　量 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 165g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145g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の超軽量で扱いやすい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サイズの真空断熱ケータイマグ。フタは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90℃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回転させるだけで開け閉めできるため非常に便利。また食洗機にも対応しておりお手入れも簡単！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0" name="Picture 26">
            <a:extLst>
              <a:ext uri="{FF2B5EF4-FFF2-40B4-BE49-F238E27FC236}">
                <a16:creationId xmlns:a16="http://schemas.microsoft.com/office/drawing/2014/main" id="{6D75375C-18C4-AA9F-F3AB-D29D2C5F0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7" y="1352742"/>
            <a:ext cx="3707881" cy="370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</TotalTime>
  <Words>126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2024-07-25T02:27:24Z</dcterms:modified>
</cp:coreProperties>
</file>