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真空断熱ケータイマグ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49874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 材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内びん：ステンレス鋼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胴部：ステンレス鋼（アクリル樹脂塗装）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フタ：ポリプロピレン（発泡ポリプロピレン内蔵）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せん本体：ポリプロピレン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フタパッキン：シリコーンゴム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せんパッキン：シリコーンゴム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205g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   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保温効力：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69℃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905138"/>
            <a:ext cx="3560089" cy="13335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778180"/>
            <a:ext cx="447446" cy="25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205g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の超軽量で扱いやすい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サイズの真空断熱ケータイマグ。フタは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90℃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回転させるだけで開け閉めできるため非常に便利。また食洗機にも対応しておりお手入れも簡単！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78" name="Picture 54">
            <a:extLst>
              <a:ext uri="{FF2B5EF4-FFF2-40B4-BE49-F238E27FC236}">
                <a16:creationId xmlns:a16="http://schemas.microsoft.com/office/drawing/2014/main" id="{5297430B-0B83-04FB-1FCA-CCFC7433E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9" y="1345804"/>
            <a:ext cx="3462139" cy="34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</TotalTime>
  <Words>122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269</cp:revision>
  <cp:lastPrinted>2021-07-20T08:57:41Z</cp:lastPrinted>
  <dcterms:created xsi:type="dcterms:W3CDTF">2021-06-21T09:41:39Z</dcterms:created>
  <dcterms:modified xsi:type="dcterms:W3CDTF">2024-07-25T02:27:25Z</dcterms:modified>
</cp:coreProperties>
</file>