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49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真空断熱ケータイマグ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550ml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カラー展開：ベージュ、ダークグレー、ミントブルー、イエロー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素材：内びん：ステンレス鋼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ループ・フタ・せん本体：ポリプロピレン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飲み口：ポリプロピレン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フタパッキン：シリコーンゴム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せんパッキン：シリコーンゴム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75×85×205mm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生産国：マレーシア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備考：保温効力：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69℃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550ml</a:t>
            </a:r>
            <a:r>
              <a:rPr lang="ja-JP" altLang="en-US" sz="1600" dirty="0"/>
              <a:t>サイズのキャリーループ付きで持ち運びやすい、ワンタッチオープンタイプのケータイマグです。飲み口は外して洗えるためお手入れも簡単な上、清潔に保てて使い勝手も抜群です。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AB9D7A2F-AE2B-F182-C708-A7FC2355F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67" y="1338830"/>
            <a:ext cx="3714151" cy="371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</TotalTime>
  <Words>131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2024-07-25T02:27:25Z</dcterms:modified>
</cp:coreProperties>
</file>