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カラー展開：ベージュ、ダークグレー、ミントブルー、イエロー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ループ・フタ・せん本体：ポリプロピレン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75×85×260mm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750ml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生産国：マレーシア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750ml</a:t>
            </a:r>
            <a:r>
              <a:rPr lang="ja-JP" altLang="en-US" sz="1600" dirty="0"/>
              <a:t>サイズのキャリーループ付きで持ち運びやすい、ワンタッチオープンタイプのケータイマグです。飲み口は外して洗えるためお手入れも簡単な上、清潔に保てて使い勝手も抜群です。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CAC81A0-EFF1-BACC-59D6-CB69A190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0" y="1371901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132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2024-07-25T02:27:26Z</dcterms:modified>
</cp:coreProperties>
</file>