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真空断熱ケータイタンブラー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320ml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カラー展開：ベージュピンク、カフェラテ、メタリックグレー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素材：内びん：ステンレス鋼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胴部：ステンレス鋼（アクリル樹脂塗装）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ハンドル・フタ：ポリプロピレン（発泡ポリプロピレン内蔵）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パッキン：シリコーンゴム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75×75×165mm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備考：保温効力：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62℃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320ml</a:t>
            </a:r>
            <a:r>
              <a:rPr lang="ja-JP" altLang="en-US" sz="1600" dirty="0"/>
              <a:t>サイズの、見た目にも可愛いキャリーハンドル付きケータイタンブラー。広口タイプな上パーツも少なくお手入れも簡単！さらに全パーツ食洗機対応で、日常使いには最適です。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B7158327-9C70-9D55-3EC3-D1D8E897D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53" y="1372090"/>
            <a:ext cx="3726269" cy="372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</TotalTime>
  <Words>124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2024-07-25T02:27:26Z</dcterms:modified>
</cp:coreProperties>
</file>