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420ml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カラー展開：ベージュピンク、カフェラテ、メタリックグレー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ハンドル・フタ：ポリプロピレン（発泡ポリプロピレン内蔵）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75×75×195mm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420ml</a:t>
            </a:r>
            <a:r>
              <a:rPr lang="ja-JP" altLang="en-US" sz="1600" dirty="0"/>
              <a:t>サイズの、見た目にも可愛いキャリーハンドル付きケータイタンブラー。広口タイプな上パーツも少なくお手入れも簡単！さらに全パーツ食洗機対応で、日常使いには最適です。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DCB7886-4CD5-65D1-0817-A2FB0E994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48" y="1350169"/>
            <a:ext cx="3747534" cy="37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124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2024-07-25T02:27:26Z</dcterms:modified>
</cp:coreProperties>
</file>