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84"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サーモス 真空断熱ケータイマグ 1000ml</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カラー展開 : 全4色</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素材 : 内びん：ステンレス鋼 / 胴部：ステンレス鋼（アクリル樹脂塗装） / フタ・ループ・せん本体：ポリプロピレン / フタパッキン・せんパッキン・ボディリング・ソコカバー：シリコーンゴム</a:t>
            </a:r>
            <a:endParaRPr lang="en-US" altLang="ja"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Φ44×85×100×290mm</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容量 : 1L</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重量 : 0.4kg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機能 : 保温効力：75℃以上（6時間）/ 保冷効力：9℃以下（</a:t>
            </a:r>
            <a:r>
              <a:rPr lang="ja" sz="900">
                <a:solidFill>
                  <a:schemeClr val="dk1"/>
                </a:solidFill>
                <a:latin typeface="Meiryo"/>
                <a:ea typeface="Meiryo"/>
                <a:cs typeface="Meiryo"/>
                <a:sym typeface="Meiryo"/>
              </a:rPr>
              <a:t>6時間）</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1Lサイズの、キャリーループ付き真空断熱ケータイマグ。飲み口穴の上に突起を設けることでボトルを傾けた際の流出量を抑え、スムーズに飲めるフルイドテック構造がポイント！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125</Words>
  <Application>Microsoft Office PowerPoint</Application>
  <PresentationFormat>画面に合わせる (16:9)</PresentationFormat>
  <Paragraphs>14</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2026-09-03T08:44:55Z</dcterms:modified>
</cp:coreProperties>
</file>