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真空断熱マグカップ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本体：ステンレス鋼（アクリル樹脂塗装）/ ハンドル：ABS樹脂 / フタ：ポリプロピレン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幅130×奥行95×高さ115(mm)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550ml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約200g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保温効力：70℃以上（1時間）/ 保冷効力：8℃以下（1時間）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口径：90mm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550mlサイズでたっぷり飲める真空断熱マグカップ。保冷温効果が高く、冷たいものを入れても結露しにくく、熱いものを入れても外側が熱くならないのが特徴的。食洗機対応で使い勝手も抜群。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2026-08-07T06:53:56Z</dcterms:modified>
</cp:coreProperties>
</file>