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真空断熱ティータンブラー 400ml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本体：ステンレス鋼（アクリル樹脂塗装）/ フタ：ポリプロピレン / ストレーナー：ステンレス鋼・ポリプロピレン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Φ75×95×85×115mm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400ml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200g</a:t>
            </a:r>
            <a:endParaRPr lang="en-US" altLang="ja"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保温効力：70℃以上（1時間）/ 保冷効力：7℃以下（1時間）</a:t>
            </a:r>
            <a:endParaRPr lang="en-US" altLang="ja"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容量メモ：（本体口元）400ml /（ストレーナー使用時）360ml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サーモスの真空断熱ティータンブラー400mlサイズ。ストレーナー付きでお茶が作れて、作ったお茶を保温・保冷したままキープできます。優しい口当たりの飲み口で日常使いに最適です。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127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2026-09-17T01:21:15Z</dcterms:modified>
</cp:coreProperties>
</file>