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サーモス 真空断熱タンブラー 300ml</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カラー展開 : 全3色</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本体：ステンレス鋼（アクリル樹脂塗装）</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Φ74×80×80×95mm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容量 : 300ml</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0.1kg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保冷効力：9℃以下（1時間）</a:t>
            </a:r>
            <a:r>
              <a:rPr lang="ja-JP" altLang="en-US" sz="900">
                <a:solidFill>
                  <a:schemeClr val="dk1"/>
                </a:solidFill>
                <a:latin typeface="Meiryo"/>
                <a:ea typeface="Meiryo"/>
                <a:cs typeface="Meiryo"/>
                <a:sym typeface="Meiryo"/>
              </a:rPr>
              <a:t>　</a:t>
            </a:r>
            <a:r>
              <a:rPr lang="ja" sz="900">
                <a:solidFill>
                  <a:schemeClr val="dk1"/>
                </a:solidFill>
                <a:latin typeface="Meiryo"/>
                <a:ea typeface="Meiryo"/>
                <a:cs typeface="Meiryo"/>
                <a:sym typeface="Meiryo"/>
              </a:rPr>
              <a:t>包装 </a:t>
            </a:r>
            <a:r>
              <a:rPr lang="ja" sz="900" dirty="0">
                <a:solidFill>
                  <a:schemeClr val="dk1"/>
                </a:solidFill>
                <a:latin typeface="Meiryo"/>
                <a:ea typeface="Meiryo"/>
                <a:cs typeface="Meiryo"/>
                <a:sym typeface="Meiryo"/>
              </a:rPr>
              <a:t>: 化粧箱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300mlサイズのステンレス製真空断熱タンブラーです。ガラス製のコップのような加工を表面に施してあるため見た目のおしゃれさに加え、持ちやすい点も◎！食洗機対応で使い勝手も抜群です。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101</Words>
  <Application>Microsoft Office PowerPoint</Application>
  <PresentationFormat>画面に合わせる (16:9)</PresentationFormat>
  <Paragraphs>16</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2026-09-03T08:55:21Z</dcterms:modified>
</cp:coreProperties>
</file>