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タイガー 真空断熱ボトル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カラー展開：スノードロップ、ストーンブラック、ライラック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素材：本体：ステンレス鋼、せん・底：ポリプロピレン、パッキン：シリコーンゴム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6.6×7×18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210g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タイガーの真空断熱ボトル</a:t>
            </a:r>
            <a:r>
              <a:rPr lang="en-US" altLang="ja-JP" sz="1600" dirty="0"/>
              <a:t>350ml</a:t>
            </a:r>
            <a:r>
              <a:rPr lang="ja-JP" altLang="en-US" sz="1600" dirty="0"/>
              <a:t>は、お子様のリュックにも収納しやすいミニサイズ。本体外側にも抗菌加工を施した衛生仕様で、蓋を閉めれば自動でロックがかかるワンプッシュボトルです。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9CC5BB2-8CFE-1111-3728-F8915504D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27" y="1348075"/>
            <a:ext cx="3742873" cy="37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2024-07-25T02:27:29Z</dcterms:modified>
</cp:coreProperties>
</file>