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1236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タイガー 真空断熱ボトル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500ml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カラー展開：スノードロップ、ストーンブラック、ライラック、マリンブルー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素材：本体：ステンレス鋼、せん・底：ポリプロピレン、パッキン：シリコーンゴム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6.6×7×23.1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260g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オフィスでも外出先でも重宝する、持ち運びに便利な</a:t>
            </a:r>
            <a:r>
              <a:rPr lang="en-US" altLang="ja-JP" sz="1600" dirty="0"/>
              <a:t>500ml</a:t>
            </a:r>
            <a:r>
              <a:rPr lang="ja-JP" altLang="en-US" sz="1600" dirty="0"/>
              <a:t>サイズのタイガー製真空断熱ボトル。蓋を閉めれば自動でロックがかかるワンプッシュ式で、本体外側には抗菌加工を施しています。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1129743E-ABA5-E87B-4D17-216FC07205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398" y="1333668"/>
            <a:ext cx="3696088" cy="369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618</TotalTime>
  <Words>88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250</cp:revision>
  <cp:lastPrinted>2021-07-20T08:57:41Z</cp:lastPrinted>
  <dcterms:created xsi:type="dcterms:W3CDTF">2021-06-21T09:41:39Z</dcterms:created>
  <dcterms:modified xsi:type="dcterms:W3CDTF">2024-07-25T02:27:29Z</dcterms:modified>
</cp:coreProperties>
</file>