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タイガー 真空断熱ボトル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カラー展開：スノードロップ、ストーンブラック、ライラック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素材：本体：ステンレス鋼、せん・底：ポリプロピレン、パッキン：シリコーンゴム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7×7.4×24.6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290g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真空断熱で保冷・保温効果抜群！大容量</a:t>
            </a:r>
            <a:r>
              <a:rPr lang="en-US" altLang="ja-JP" sz="1600" dirty="0"/>
              <a:t>600ml</a:t>
            </a:r>
            <a:r>
              <a:rPr lang="ja-JP" altLang="en-US" sz="1600" dirty="0"/>
              <a:t>のタイガーボトル。商品の外側・内側に抗菌加工を施した衛生仕様です。汚れ・臭いがつき難くサビにも強いので、衛生的に使用できます。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57F2C17-A1F3-D4FA-32D7-F260FFC0F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16" y="1334870"/>
            <a:ext cx="3744177" cy="37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2024-07-25T02:27:30Z</dcterms:modified>
</cp:coreProperties>
</file>