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タイガー 真空断熱ボトル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400ml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カラー展開：ライラック、コアラ、ライム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7.8×7.8×19.6(cm)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生産国：ベトナム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400ml</a:t>
            </a:r>
            <a:r>
              <a:rPr lang="ja-JP" altLang="en-US" sz="1600" dirty="0"/>
              <a:t>サイズの、</a:t>
            </a:r>
            <a:r>
              <a:rPr lang="en-US" altLang="ja-JP" sz="1600" dirty="0"/>
              <a:t>SIAA</a:t>
            </a:r>
            <a:r>
              <a:rPr lang="ja-JP" altLang="en-US" sz="1600" dirty="0"/>
              <a:t>認証の抗菌加工せんを採用した真空断熱ボトル。高い保冷温力はもちろん、持ち歩きやすいハンドルや滑りにくい底の加工も、使い勝手の良いポイントです！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E4A6EE9-28D9-CDEF-2EF5-A2E6FC662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80" y="1350454"/>
            <a:ext cx="3706636" cy="370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79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2024-07-25T02:27:33Z</dcterms:modified>
</cp:coreProperties>
</file>