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カラー展開：アークティックウルフ、スターゲイズ、ライラック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7.8×7.8×24.5(cm)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生産国：ベトナム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600ml</a:t>
            </a:r>
            <a:r>
              <a:rPr lang="ja-JP" altLang="en-US" sz="1600" dirty="0"/>
              <a:t>サイズの、</a:t>
            </a:r>
            <a:r>
              <a:rPr lang="en-US" altLang="ja-JP" sz="1600" dirty="0"/>
              <a:t>SIAA</a:t>
            </a:r>
            <a:r>
              <a:rPr lang="ja-JP" altLang="en-US" sz="1600" dirty="0"/>
              <a:t>認証の抗菌加工せんを採用した真空断熱ボトル。高い保冷温力はもちろん、持ち歩きやすいハンドルや滑りにくい底の加工も、使い勝手の良いポイントです！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704A5F0-0378-314D-55FF-E7D0D72F7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71" y="1339694"/>
            <a:ext cx="3737610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2024-07-25T02:27:33Z</dcterms:modified>
</cp:coreProperties>
</file>