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4" d="100"/>
          <a:sy n="94" d="100"/>
        </p:scale>
        <p:origin x="4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タイガー 真空断熱ボトル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800ml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カラー展開：チタニウムオーア、パシフィックビーチ、モスフォレスト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7.8×7.8×29.4(cm)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800ml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生産国：ベトナム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800ml</a:t>
            </a:r>
            <a:r>
              <a:rPr lang="ja-JP" altLang="en-US" sz="1600" dirty="0"/>
              <a:t>サイズの、</a:t>
            </a:r>
            <a:r>
              <a:rPr lang="en-US" altLang="ja-JP" sz="1600" dirty="0"/>
              <a:t>SIAA</a:t>
            </a:r>
            <a:r>
              <a:rPr lang="ja-JP" altLang="en-US" sz="1600" dirty="0"/>
              <a:t>認証の抗菌加工せんを採用した真空断熱ボトル。高い保冷温力はもちろん、持ち歩きやすいハンドルや滑りにくい底の加工も、使い勝手の良いポイントです！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CE917173-E161-1C8F-E71E-2C13E77AF6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430" y="1422052"/>
            <a:ext cx="3587887" cy="358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539</TotalTime>
  <Words>79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236</cp:revision>
  <cp:lastPrinted>2021-07-20T08:57:41Z</cp:lastPrinted>
  <dcterms:created xsi:type="dcterms:W3CDTF">2021-06-21T09:41:39Z</dcterms:created>
  <dcterms:modified xsi:type="dcterms:W3CDTF">2024-07-25T02:27:33Z</dcterms:modified>
</cp:coreProperties>
</file>