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タイガー 真空断熱ボトル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幅66×奥行73×高さ235(mm)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500ml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約210g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保温効力：69℃以上（6時間）/ 保冷効力：8℃以下（6時間）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口径：40mm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500mlサイズの、ワンプッシュオープンのフィット感ある飲み口が特徴の真空断熱ボトルです。パーツは簡単にすべて分解できる上、すべて食洗機にも対応しているためお手入れも楽々！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