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タイガー 真空断熱ボトル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幅66×奥行72×高さ218(mm)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480ml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約190g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保温効力：67℃以上（6時間）/ 保冷効力：8℃以下（6時間）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480mlサイズのスタンダードな真空断熱ボトルです。フタの開閉が片手でできるため、スポーツやレジャーなどでも活躍できます。食器洗い乾燥機対応モデルでお手入れも簡単です。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