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タイガー 真空断熱ボトル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サイズ : 幅66×奥行66×高さ251(mm)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600ml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約220g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保温効力：75℃以上（6時間）/ 保冷効力：7℃以下（6時間）</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口径：44mm</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600mlサイズのスタイリッシュかつシンプルな真空断熱ボトルです。キャップはパッキンと一体型となっているためお手入れが容易な上、食洗機にも対応しているため日常使いに最適です。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