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タイガー 真空断熱炭酸ボトル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カラー展開：エメラルド、カッパー、スチール、イーグレットホワイト、レイクブルー</a:t>
            </a:r>
            <a:endParaRPr lang="en-US" altLang="ja-JP" sz="90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105×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奥行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212mm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、口径：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500ml</a:t>
            </a:r>
            <a:b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290g</a:t>
            </a:r>
            <a:b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機能：保冷・炭酸可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生産国：ベトナム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500ml</a:t>
            </a:r>
            <a:r>
              <a:rPr lang="ja-JP" altLang="en-US" sz="1600" dirty="0"/>
              <a:t>サイズの保冷効果の高い真空ボトル。特徴はなんと言っても炭酸飲料対応モデル！タイガー独自のバブルロジックを採用した炭酸対応せんで、中身の噴き出しや飛び散りも防ぎます。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84E26D9-8354-78A9-9877-5BFB58B85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60" y="1435855"/>
            <a:ext cx="3611580" cy="361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104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2024-12-12T05:58:13Z</dcterms:modified>
</cp:coreProperties>
</file>