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91×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、口径：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1.5L</a:t>
            </a:r>
            <a:r>
              <a:rPr lang="ja-JP" altLang="en-US" sz="1600" dirty="0"/>
              <a:t>サイズの保冷効果の高い真空ボトル。特徴はなんと言っても炭酸飲料対応モデル！タイガー独自のバブルロジックを採用した炭酸対応せんで、中身の噴き出しや飛び散りも防ぎます。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C72C611-EA9A-2CCB-5D0F-63C4951B2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90643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2024-07-25T02:27:45Z</dcterms:modified>
</cp:coreProperties>
</file>