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サーモス 保冷ショッピングバッグ 12L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W360（底幅230）×H380×D130mm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約12L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90g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※寸法は平置きの状態です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保冷機能が付いて、見た目もオシャレなサーモス製のショッピングトートバッグ。スリム＆コンパクトな形状に簡単に折りたたむことができるので、カバンやバッグに収納して気軽に持ち運べます。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