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1" autoAdjust="0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サーモス ポケットバッグ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素材：本体生地：ポリエステル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260×210×195mm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「折りたたむのが面倒」という声から開発された、折りたたまずくしゅっと丸めるだけで収納でき、手の平サイズで携帯できる非常に便利な</a:t>
            </a:r>
            <a:r>
              <a:rPr lang="en-US" altLang="ja-JP" sz="1600" dirty="0"/>
              <a:t>10L</a:t>
            </a:r>
            <a:r>
              <a:rPr lang="ja-JP" altLang="en-US" sz="1600" dirty="0"/>
              <a:t>サイズのポケットバッグ。洗濯機で丸洗い可能です。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44FF195-7A5A-4EF2-0845-9E97D18EEF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052"/>
            <a:ext cx="3487561" cy="348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</TotalTime>
  <Words>78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284</cp:revision>
  <cp:lastPrinted>2021-07-20T08:57:41Z</cp:lastPrinted>
  <dcterms:created xsi:type="dcterms:W3CDTF">2021-06-21T09:41:39Z</dcterms:created>
  <dcterms:modified xsi:type="dcterms:W3CDTF">2025-08-08T06:55:01Z</dcterms:modified>
</cp:coreProperties>
</file>